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07" r:id="rId2"/>
    <p:sldId id="400" r:id="rId3"/>
    <p:sldId id="30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1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2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3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6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3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5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8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3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1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9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8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1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7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505200"/>
            <a:ext cx="4572000" cy="11430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rtl="1"/>
            <a:r>
              <a:rPr lang="ar-EG" sz="3600" b="1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أسس البناء السردى </a:t>
            </a:r>
            <a:endParaRPr lang="ar-EG" sz="3600" b="1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335442"/>
              </p:ext>
            </p:extLst>
          </p:nvPr>
        </p:nvGraphicFramePr>
        <p:xfrm>
          <a:off x="2286000" y="4876800"/>
          <a:ext cx="4572000" cy="136607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72000"/>
              </a:tblGrid>
              <a:tr h="3499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1" dirty="0" smtClean="0">
                          <a:solidFill>
                            <a:schemeClr val="tx1"/>
                          </a:solidFill>
                          <a:effectLst/>
                        </a:rPr>
                        <a:t>أ. د</a:t>
                      </a:r>
                      <a:r>
                        <a:rPr lang="ar-EG" sz="2400" b="1" dirty="0">
                          <a:solidFill>
                            <a:schemeClr val="tx1"/>
                          </a:solidFill>
                          <a:effectLst/>
                        </a:rPr>
                        <a:t>/ </a:t>
                      </a:r>
                      <a:r>
                        <a:rPr lang="ar-EG" sz="2400" b="1" dirty="0" smtClean="0">
                          <a:solidFill>
                            <a:schemeClr val="tx1"/>
                          </a:solidFill>
                          <a:effectLst/>
                        </a:rPr>
                        <a:t>إلهام غالى شكرى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5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أستاذعلم الاجتماع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>
                          <a:solidFill>
                            <a:schemeClr val="tx1"/>
                          </a:solidFill>
                          <a:effectLst/>
                        </a:rPr>
                        <a:t>كلية </a:t>
                      </a: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الآداب – </a:t>
                      </a:r>
                      <a:r>
                        <a:rPr lang="ar-EG" sz="2400" b="0" dirty="0">
                          <a:solidFill>
                            <a:schemeClr val="tx1"/>
                          </a:solidFill>
                          <a:effectLst/>
                        </a:rPr>
                        <a:t>جامعة </a:t>
                      </a: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بنها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1066800"/>
            <a:ext cx="7772400" cy="2209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EG" sz="4800" dirty="0" smtClean="0"/>
              <a:t>موضوع خاص فى علم الاجتماع</a:t>
            </a:r>
            <a:endParaRPr lang="en-US" sz="4800" dirty="0"/>
          </a:p>
          <a:p>
            <a:pPr algn="ctr" rtl="1"/>
            <a:r>
              <a:rPr lang="ar-EG" sz="4800" b="1" dirty="0" smtClean="0">
                <a:solidFill>
                  <a:prstClr val="black"/>
                </a:solidFill>
              </a:rPr>
              <a:t>دراسات عليا </a:t>
            </a:r>
            <a:endParaRPr lang="ar-EG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 lvl="0" algn="r" rtl="1"/>
            <a:r>
              <a:rPr lang="ar-EG" dirty="0"/>
              <a:t>أسس البناء السردى فى الرواية الجديدة .</a:t>
            </a:r>
            <a:endParaRPr lang="en-US" dirty="0"/>
          </a:p>
          <a:p>
            <a:pPr lvl="0" algn="r" rtl="1"/>
            <a:r>
              <a:rPr lang="ar-EG" dirty="0"/>
              <a:t>الرواية الجديدة وعوامل النشأة .</a:t>
            </a:r>
            <a:endParaRPr lang="en-US" dirty="0"/>
          </a:p>
          <a:p>
            <a:pPr lvl="0" algn="r" rtl="1"/>
            <a:r>
              <a:rPr lang="ar-EG" dirty="0"/>
              <a:t>روايه جميس جويس .</a:t>
            </a:r>
            <a:endParaRPr lang="en-US" dirty="0"/>
          </a:p>
          <a:p>
            <a:pPr lvl="0" algn="r" rtl="1"/>
            <a:r>
              <a:rPr lang="ar-EG" dirty="0"/>
              <a:t>ملامح الرواية لدى كافكا .</a:t>
            </a:r>
            <a:endParaRPr lang="en-US" dirty="0"/>
          </a:p>
          <a:p>
            <a:pPr lvl="0" algn="r" rtl="1"/>
            <a:r>
              <a:rPr lang="ar-EG" dirty="0"/>
              <a:t>شخصيات الرواية لدى دوستويفسكى .</a:t>
            </a:r>
            <a:endParaRPr lang="en-US" dirty="0"/>
          </a:p>
          <a:p>
            <a:pPr lvl="0" algn="r" rtl="1"/>
            <a:r>
              <a:rPr lang="ar-EG" dirty="0"/>
              <a:t>المدرسة الروائدوا الأمريكيه .</a:t>
            </a:r>
            <a:endParaRPr lang="en-US" dirty="0"/>
          </a:p>
          <a:p>
            <a:pPr lvl="0" algn="r" rtl="1"/>
            <a:r>
              <a:rPr lang="ar-EG" dirty="0"/>
              <a:t>هل الرواية الجديدة مدرسة؟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4429" y="0"/>
            <a:ext cx="9144000" cy="5842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3200" dirty="0" smtClean="0">
                <a:solidFill>
                  <a:srgbClr val="FFFF00"/>
                </a:solidFill>
                <a:latin typeface="Arial" pitchFamily="34" charset="0"/>
              </a:rPr>
              <a:t>البناء السردى للروايه </a:t>
            </a:r>
            <a:endParaRPr lang="ar-EG" sz="3200" dirty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7" name="Picture 18" descr="anibline2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171"/>
            <a:ext cx="91440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68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PowerPoint Presentation</vt:lpstr>
      <vt:lpstr>أسس البناء السردى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تغير التركيب الوراثي للنبات بأسلوب الهندسة الوراثية</dc:title>
  <dc:creator>khaled abdelwahed</dc:creator>
  <cp:lastModifiedBy>Dr khaled</cp:lastModifiedBy>
  <cp:revision>91</cp:revision>
  <dcterms:created xsi:type="dcterms:W3CDTF">2006-08-16T00:00:00Z</dcterms:created>
  <dcterms:modified xsi:type="dcterms:W3CDTF">2020-03-29T13:46:33Z</dcterms:modified>
</cp:coreProperties>
</file>